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68" autoAdjust="0"/>
    <p:restoredTop sz="94660"/>
  </p:normalViewPr>
  <p:slideViewPr>
    <p:cSldViewPr>
      <p:cViewPr varScale="1">
        <p:scale>
          <a:sx n="40" d="100"/>
          <a:sy n="40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16138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2940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8086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0758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237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336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661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4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972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4287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765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FFFF"/>
            </a:gs>
            <a:gs pos="8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EC25-3AD3-4E6D-AFDF-419830C7B5B6}" type="datetimeFigureOut">
              <a:rPr lang="sk-SK" smtClean="0"/>
              <a:pPr/>
              <a:t>7. 10. 2013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4E7C-FC98-4F4F-A9CB-4E7D7476383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9877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547664" y="692696"/>
            <a:ext cx="6120680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  <a:latin typeface="BatangChe" pitchFamily="49" charset="-127"/>
                <a:ea typeface="BatangChe" pitchFamily="49" charset="-127"/>
              </a:rPr>
              <a:t>Naša trieda.. ♥</a:t>
            </a:r>
          </a:p>
          <a:p>
            <a:pPr algn="ctr"/>
            <a:endParaRPr lang="sk-SK" sz="54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sk-SK" sz="5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  <a:latin typeface="BatangChe" pitchFamily="49" charset="-127"/>
                <a:ea typeface="BatangChe" pitchFamily="49" charset="-127"/>
              </a:rPr>
              <a:t>8.A</a:t>
            </a:r>
          </a:p>
          <a:p>
            <a:pPr algn="ctr"/>
            <a:endParaRPr lang="sk-SK" sz="48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  <a:latin typeface="BatangChe" pitchFamily="49" charset="-127"/>
              <a:ea typeface="BatangChe" pitchFamily="49" charset="-127"/>
            </a:endParaRPr>
          </a:p>
          <a:p>
            <a:pPr algn="ctr"/>
            <a:endParaRPr lang="sk-SK" sz="4800" b="1" dirty="0" smtClean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sk-SK" sz="4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  <a:latin typeface="BatangChe" pitchFamily="49" charset="-127"/>
                <a:ea typeface="BatangChe" pitchFamily="49" charset="-127"/>
              </a:rPr>
              <a:t>Triedna učiteľka: Mgr. Oľga </a:t>
            </a:r>
            <a:r>
              <a:rPr lang="sk-SK" sz="4400" b="1" dirty="0" err="1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  <a:latin typeface="BatangChe" pitchFamily="49" charset="-127"/>
                <a:ea typeface="BatangChe" pitchFamily="49" charset="-127"/>
              </a:rPr>
              <a:t>Mikušková</a:t>
            </a:r>
            <a:r>
              <a:rPr lang="sk-SK" sz="44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  <a:latin typeface="BatangChe" pitchFamily="49" charset="-127"/>
                <a:ea typeface="BatangChe" pitchFamily="49" charset="-127"/>
              </a:rPr>
              <a:t> </a:t>
            </a:r>
            <a:endParaRPr lang="sk-SK" sz="44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70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179512" y="260648"/>
            <a:ext cx="57606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bRANNé</a:t>
            </a:r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CVIčENIE..</a:t>
            </a:r>
            <a:r>
              <a:rPr lang="sk-SK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sk-SK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850807" cy="288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7001"/>
            <a:ext cx="2393249" cy="3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9478" y="3450392"/>
            <a:ext cx="2594522" cy="34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07" y="1040451"/>
            <a:ext cx="3502067" cy="262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185" y="10351"/>
            <a:ext cx="2457459" cy="32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138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51520" y="764704"/>
            <a:ext cx="84447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No</a:t>
            </a:r>
            <a:r>
              <a:rPr lang="sk-SK" sz="54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sk-SK" sz="5400" b="1" cap="none" spc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</a:rPr>
              <a:t>proste naša trieda.. </a:t>
            </a:r>
            <a:r>
              <a:rPr lang="sk-SK" sz="5400" b="1" cap="none" spc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sym typeface="Wingdings" pitchFamily="2" charset="2"/>
              </a:rPr>
              <a:t></a:t>
            </a:r>
            <a:br>
              <a:rPr lang="sk-SK" sz="5400" b="1" cap="none" spc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sym typeface="Wingdings" pitchFamily="2" charset="2"/>
              </a:rPr>
            </a:br>
            <a:r>
              <a:rPr lang="sk-SK" sz="5400" b="1" cap="none" spc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sym typeface="Wingdings" pitchFamily="2" charset="2"/>
              </a:rPr>
              <a:t>Sme jeden veľmi dobrý kolektív.. </a:t>
            </a:r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sym typeface="Wingdings" pitchFamily="2" charset="2"/>
              </a:rPr>
              <a:t></a:t>
            </a:r>
            <a:endParaRPr lang="sk-SK" sz="5400" b="1" cap="none" spc="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sym typeface="Wingdings" pitchFamily="2" charset="2"/>
            </a:endParaRPr>
          </a:p>
          <a:p>
            <a:pPr algn="ctr"/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sym typeface="Wingdings" pitchFamily="2" charset="2"/>
              </a:rPr>
              <a:t>Vždy si poradíme a zábavu si užijeme.. </a:t>
            </a:r>
          </a:p>
          <a:p>
            <a:pPr algn="ctr"/>
            <a:r>
              <a:rPr lang="sk-SK" sz="5400" b="1" cap="none" spc="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sym typeface="Wingdings" pitchFamily="2" charset="2"/>
              </a:rPr>
              <a:t>♥</a:t>
            </a:r>
            <a:endParaRPr lang="sk-SK" sz="5400" b="1" cap="none" spc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60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51520" y="332656"/>
            <a:ext cx="4176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Laura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Drgoncová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Laurika</a:t>
            </a:r>
            <a:endParaRPr lang="sk-SK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148702" y="276182"/>
            <a:ext cx="32470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Lívia Gregorová</a:t>
            </a:r>
          </a:p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Livika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Katka\Desktop\IMAG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17308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ka\Desktop\971137_477516555656946_212975791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024" y="1844824"/>
            <a:ext cx="2883122" cy="437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46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67544" y="332656"/>
            <a:ext cx="3239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Matej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Harušťák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Macejko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076056" y="296203"/>
            <a:ext cx="32824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Katarína Krásna</a:t>
            </a:r>
          </a:p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Kačenka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Katka\Desktop\IMAG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32" y="1844824"/>
            <a:ext cx="301730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tka\Desktop\DSCN5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836" y="1496532"/>
            <a:ext cx="2628875" cy="4931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287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05636" y="260648"/>
            <a:ext cx="3513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Kvetoslav Kučera</a:t>
            </a:r>
          </a:p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Kvetko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292080" y="294055"/>
            <a:ext cx="29692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Tomáš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Mahrík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Tomáško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Katka\Desktop\IMAG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726" y="1772816"/>
            <a:ext cx="3017308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ka\Desktop\1008270_322957137837387_67570682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160240" cy="4991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8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45961" y="332656"/>
            <a:ext cx="3518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Dominik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Morong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Dominko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292079" y="404664"/>
            <a:ext cx="2859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Sabína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Ozimá</a:t>
            </a:r>
            <a:endParaRPr lang="sk-SK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Sabínka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Katka\Desktop\IMAG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01730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Users\Katka\Desktop\1062664_586133478116071_177381355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658" y="2132856"/>
            <a:ext cx="3628279" cy="3935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11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78832" y="506740"/>
            <a:ext cx="32927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Roman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Sapáček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Romanko</a:t>
            </a:r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71320" y="614576"/>
            <a:ext cx="345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Rebeka </a:t>
            </a:r>
            <a:r>
              <a:rPr lang="sk-SK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Škyrtová</a:t>
            </a:r>
            <a:endParaRPr lang="sk-SK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Rebečka</a:t>
            </a:r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Katka\Desktop\IMAG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01730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Katka\Desktop\IMAG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7378"/>
            <a:ext cx="302433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180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347580" y="332656"/>
            <a:ext cx="839223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našej triede sme ako doma.. ♥</a:t>
            </a:r>
            <a:endParaRPr lang="sk-SK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Users\Katka\Desktop\DSC000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27918" cy="49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944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Katka\Desktop\DSC0000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ka\Desktop\P230913_10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0365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ka\Desktop\IMAG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251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tka\Desktop\DSC0000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947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18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-36512" y="-1"/>
            <a:ext cx="9073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Aj keď niekedy máme po nálade, vždy nás rozveselia.. ♥</a:t>
            </a:r>
            <a:endParaRPr lang="sk-SK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Katka\Desktop\P230913_10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12563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tka\Desktop\IMAG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02" y="2316935"/>
            <a:ext cx="31773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atka\Desktop\P230913_10.17_[0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563"/>
            <a:ext cx="247012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atka\Desktop\DSC0000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8866"/>
            <a:ext cx="2031850" cy="2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Katka\Desktop\DSC00002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646" y="4148867"/>
            <a:ext cx="2070136" cy="27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Katka\Desktop\530548_285721994881875_9445493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880" y="4676926"/>
            <a:ext cx="2232122" cy="22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Katka\Desktop\♥\8.A\P6281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73301"/>
            <a:ext cx="1944216" cy="15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87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72</Words>
  <Application>Microsoft Office PowerPoint</Application>
  <PresentationFormat>Prezentácia na obrazovke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</dc:creator>
  <cp:lastModifiedBy>admin</cp:lastModifiedBy>
  <cp:revision>14</cp:revision>
  <dcterms:created xsi:type="dcterms:W3CDTF">2013-09-26T12:36:11Z</dcterms:created>
  <dcterms:modified xsi:type="dcterms:W3CDTF">2013-10-07T08:57:08Z</dcterms:modified>
</cp:coreProperties>
</file>